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Black"/>
      <p:bold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Roboto Medium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9" roundtripDataSignature="AMtx7mjP2JAcRW2Gvl0dkW4xTAxQc2bD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Black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Black-bold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6" name="Google Shape;7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ff8ecba92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dff8ecba92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ff8ecba92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ff8ecba92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ff8ecba9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ff8ecba9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ff8ecba92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ff8ecba92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ff8ecba92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ff8ecba92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06233dfa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e06233dfa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9"/>
          <p:cNvSpPr txBox="1"/>
          <p:nvPr>
            <p:ph type="ctrTitle"/>
          </p:nvPr>
        </p:nvSpPr>
        <p:spPr>
          <a:xfrm>
            <a:off x="628650" y="78105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4500"/>
              <a:buFont typeface="Roboto Black"/>
              <a:buNone/>
              <a:defRPr sz="4500">
                <a:solidFill>
                  <a:srgbClr val="1B9B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" name="Google Shape;14;p9"/>
          <p:cNvSpPr txBox="1"/>
          <p:nvPr>
            <p:ph idx="1" type="subTitle"/>
          </p:nvPr>
        </p:nvSpPr>
        <p:spPr>
          <a:xfrm>
            <a:off x="628650" y="2690286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628650" y="327656"/>
            <a:ext cx="6856367" cy="78056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3300"/>
              <a:buFont typeface="Roboto Black"/>
              <a:buNone/>
              <a:defRPr>
                <a:solidFill>
                  <a:srgbClr val="1B9B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6949439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23" name="Google Shape;23;p10"/>
          <p:cNvCxnSpPr/>
          <p:nvPr/>
        </p:nvCxnSpPr>
        <p:spPr>
          <a:xfrm>
            <a:off x="715192" y="1108217"/>
            <a:ext cx="6769825" cy="0"/>
          </a:xfrm>
          <a:prstGeom prst="straightConnector1">
            <a:avLst/>
          </a:prstGeom>
          <a:noFill/>
          <a:ln cap="flat" cmpd="thickThin" w="127000">
            <a:solidFill>
              <a:srgbClr val="1B9BF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1"/>
          <p:cNvSpPr txBox="1"/>
          <p:nvPr>
            <p:ph type="title"/>
          </p:nvPr>
        </p:nvSpPr>
        <p:spPr>
          <a:xfrm>
            <a:off x="628650" y="273845"/>
            <a:ext cx="6856367" cy="834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11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" name="Google Shape;30;p11"/>
          <p:cNvSpPr txBox="1"/>
          <p:nvPr>
            <p:ph idx="12" type="sldNum"/>
          </p:nvPr>
        </p:nvSpPr>
        <p:spPr>
          <a:xfrm>
            <a:off x="7086599" y="4869655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31" name="Google Shape;31;p11"/>
          <p:cNvCxnSpPr/>
          <p:nvPr/>
        </p:nvCxnSpPr>
        <p:spPr>
          <a:xfrm>
            <a:off x="715192" y="1108217"/>
            <a:ext cx="6769825" cy="0"/>
          </a:xfrm>
          <a:prstGeom prst="straightConnector1">
            <a:avLst/>
          </a:prstGeom>
          <a:noFill/>
          <a:ln cap="flat" cmpd="thickThin" w="127000">
            <a:solidFill>
              <a:srgbClr val="1B9BF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4500"/>
              <a:buFont typeface="Roboto Black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1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1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12"/>
          <p:cNvSpPr txBox="1"/>
          <p:nvPr>
            <p:ph idx="12" type="sldNum"/>
          </p:nvPr>
        </p:nvSpPr>
        <p:spPr>
          <a:xfrm>
            <a:off x="7086599" y="4869655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/>
          <p:nvPr>
            <p:ph type="title"/>
          </p:nvPr>
        </p:nvSpPr>
        <p:spPr>
          <a:xfrm>
            <a:off x="629841" y="273845"/>
            <a:ext cx="6855176" cy="834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1" name="Google Shape;41;p13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13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12" type="sldNum"/>
          </p:nvPr>
        </p:nvSpPr>
        <p:spPr>
          <a:xfrm>
            <a:off x="7086599" y="4869655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47" name="Google Shape;47;p13"/>
          <p:cNvCxnSpPr/>
          <p:nvPr/>
        </p:nvCxnSpPr>
        <p:spPr>
          <a:xfrm>
            <a:off x="715192" y="1108217"/>
            <a:ext cx="6769825" cy="0"/>
          </a:xfrm>
          <a:prstGeom prst="straightConnector1">
            <a:avLst/>
          </a:prstGeom>
          <a:noFill/>
          <a:ln cap="flat" cmpd="thickThin" w="127000">
            <a:solidFill>
              <a:srgbClr val="1B9BF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type="title"/>
          </p:nvPr>
        </p:nvSpPr>
        <p:spPr>
          <a:xfrm>
            <a:off x="628650" y="273845"/>
            <a:ext cx="6856367" cy="834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2" type="sldNum"/>
          </p:nvPr>
        </p:nvSpPr>
        <p:spPr>
          <a:xfrm>
            <a:off x="7086599" y="4869655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53" name="Google Shape;53;p14"/>
          <p:cNvCxnSpPr/>
          <p:nvPr/>
        </p:nvCxnSpPr>
        <p:spPr>
          <a:xfrm>
            <a:off x="715192" y="1108217"/>
            <a:ext cx="6769825" cy="0"/>
          </a:xfrm>
          <a:prstGeom prst="straightConnector1">
            <a:avLst/>
          </a:prstGeom>
          <a:noFill/>
          <a:ln cap="flat" cmpd="thickThin" w="127000">
            <a:solidFill>
              <a:srgbClr val="1B9BF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7086599" y="4869655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629841" y="342900"/>
            <a:ext cx="2949178" cy="68017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2400"/>
              <a:buFont typeface="Roboto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" type="body"/>
          </p:nvPr>
        </p:nvSpPr>
        <p:spPr>
          <a:xfrm>
            <a:off x="3887391" y="342901"/>
            <a:ext cx="3555226" cy="405288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1" name="Google Shape;61;p16"/>
          <p:cNvSpPr txBox="1"/>
          <p:nvPr>
            <p:ph idx="2" type="body"/>
          </p:nvPr>
        </p:nvSpPr>
        <p:spPr>
          <a:xfrm>
            <a:off x="629841" y="1193357"/>
            <a:ext cx="2949178" cy="3208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2" name="Google Shape;62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7086599" y="4869655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65" name="Google Shape;65;p16"/>
          <p:cNvCxnSpPr/>
          <p:nvPr/>
        </p:nvCxnSpPr>
        <p:spPr>
          <a:xfrm>
            <a:off x="628650" y="1108217"/>
            <a:ext cx="2950369" cy="0"/>
          </a:xfrm>
          <a:prstGeom prst="straightConnector1">
            <a:avLst/>
          </a:prstGeom>
          <a:noFill/>
          <a:ln cap="flat" cmpd="thickThin" w="127000">
            <a:solidFill>
              <a:srgbClr val="1B9BF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629841" y="342900"/>
            <a:ext cx="2949178" cy="72514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2400"/>
              <a:buFont typeface="Roboto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7"/>
          <p:cNvSpPr/>
          <p:nvPr>
            <p:ph idx="2" type="pic"/>
          </p:nvPr>
        </p:nvSpPr>
        <p:spPr>
          <a:xfrm>
            <a:off x="3887391" y="342901"/>
            <a:ext cx="3611438" cy="405288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629841" y="1281663"/>
            <a:ext cx="2949178" cy="31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0" name="Google Shape;70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7086599" y="4869655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73" name="Google Shape;73;p17"/>
          <p:cNvCxnSpPr/>
          <p:nvPr/>
        </p:nvCxnSpPr>
        <p:spPr>
          <a:xfrm>
            <a:off x="628650" y="1108217"/>
            <a:ext cx="2950369" cy="0"/>
          </a:xfrm>
          <a:prstGeom prst="straightConnector1">
            <a:avLst/>
          </a:prstGeom>
          <a:noFill/>
          <a:ln cap="flat" cmpd="thickThin" w="127000">
            <a:solidFill>
              <a:srgbClr val="1B9BF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B1A1A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628650" y="273845"/>
            <a:ext cx="7886700" cy="834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3300"/>
              <a:buFont typeface="Roboto Black"/>
              <a:buNone/>
              <a:defRPr b="0" i="0" sz="3300" u="none" cap="none" strike="noStrike">
                <a:solidFill>
                  <a:srgbClr val="1B9B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7086599" y="4869655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descr="Изображение выглядит как текст&#10;&#10;Автоматически созданное описание" id="11" name="Google Shape;11;p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322440" y="-34954"/>
            <a:ext cx="1821559" cy="114317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13.png"/><Relationship Id="rId5" Type="http://schemas.openxmlformats.org/officeDocument/2006/relationships/image" Target="../media/image4.jpg"/><Relationship Id="rId6" Type="http://schemas.openxmlformats.org/officeDocument/2006/relationships/image" Target="../media/image9.png"/><Relationship Id="rId7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"/>
          <p:cNvSpPr txBox="1"/>
          <p:nvPr>
            <p:ph type="ctrTitle"/>
          </p:nvPr>
        </p:nvSpPr>
        <p:spPr>
          <a:xfrm>
            <a:off x="628650" y="1417669"/>
            <a:ext cx="7549650" cy="178807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4500"/>
              <a:buFont typeface="Roboto Black"/>
              <a:buNone/>
            </a:pPr>
            <a:r>
              <a:rPr lang="ru" sz="4100"/>
              <a:t>Домашняя метеостанция</a:t>
            </a:r>
            <a:endParaRPr sz="4100"/>
          </a:p>
        </p:txBody>
      </p:sp>
      <p:sp>
        <p:nvSpPr>
          <p:cNvPr id="79" name="Google Shape;79;p1"/>
          <p:cNvSpPr txBox="1"/>
          <p:nvPr/>
        </p:nvSpPr>
        <p:spPr>
          <a:xfrm>
            <a:off x="628650" y="3253625"/>
            <a:ext cx="339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Команда: </a:t>
            </a:r>
            <a:r>
              <a:rPr b="0" i="0" lang="ru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АТ-02 - “Buttons”</a:t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Куратор: Самарин Михаил Петрович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/>
          <p:nvPr>
            <p:ph type="title"/>
          </p:nvPr>
        </p:nvSpPr>
        <p:spPr>
          <a:xfrm>
            <a:off x="628650" y="327656"/>
            <a:ext cx="68565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Возможное развитие</a:t>
            </a:r>
            <a:endParaRPr/>
          </a:p>
        </p:txBody>
      </p:sp>
      <p:sp>
        <p:nvSpPr>
          <p:cNvPr id="155" name="Google Shape;155;p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00"/>
              <a:buAutoNum type="arabicPeriod"/>
            </a:pPr>
            <a:r>
              <a:rPr lang="ru" sz="1900"/>
              <a:t>Планируется интегрировать подобную систему в систему умного дома.</a:t>
            </a:r>
            <a:endParaRPr sz="1900"/>
          </a:p>
          <a:p>
            <a:pPr indent="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00"/>
              <a:buAutoNum type="arabicPeriod"/>
            </a:pPr>
            <a:r>
              <a:rPr lang="ru" sz="1900"/>
              <a:t>Формирование климата в доме с поправкой на погоду снаружи.</a:t>
            </a:r>
            <a:endParaRPr sz="1900"/>
          </a:p>
          <a:p>
            <a:pPr indent="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00"/>
              <a:buAutoNum type="arabicPeriod"/>
            </a:pPr>
            <a:r>
              <a:rPr lang="ru" sz="1900"/>
              <a:t>Планируется замена телеграмм бота на приложение.</a:t>
            </a:r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ff8ecba92_1_49"/>
          <p:cNvSpPr txBox="1"/>
          <p:nvPr>
            <p:ph type="title"/>
          </p:nvPr>
        </p:nvSpPr>
        <p:spPr>
          <a:xfrm>
            <a:off x="628650" y="327656"/>
            <a:ext cx="6856500" cy="780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Текущая реализация продукта</a:t>
            </a:r>
            <a:endParaRPr/>
          </a:p>
        </p:txBody>
      </p:sp>
      <p:pic>
        <p:nvPicPr>
          <p:cNvPr id="161" name="Google Shape;161;gdff8ecba92_1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21" y="1316200"/>
            <a:ext cx="2557299" cy="3409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dff8ecba92_1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6500" y="1316188"/>
            <a:ext cx="2557299" cy="3369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dff8ecba92_1_49"/>
          <p:cNvPicPr preferRelativeResize="0"/>
          <p:nvPr/>
        </p:nvPicPr>
        <p:blipFill rotWithShape="1">
          <a:blip r:embed="rId5">
            <a:alphaModFix/>
          </a:blip>
          <a:srcRect b="0" l="10321" r="12075" t="0"/>
          <a:stretch/>
        </p:blipFill>
        <p:spPr>
          <a:xfrm>
            <a:off x="3293350" y="1765213"/>
            <a:ext cx="2557300" cy="2471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ff8ecba92_1_44"/>
          <p:cNvSpPr txBox="1"/>
          <p:nvPr>
            <p:ph type="title"/>
          </p:nvPr>
        </p:nvSpPr>
        <p:spPr>
          <a:xfrm>
            <a:off x="628650" y="327656"/>
            <a:ext cx="6856500" cy="780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Заключение</a:t>
            </a:r>
            <a:endParaRPr/>
          </a:p>
        </p:txBody>
      </p:sp>
      <p:sp>
        <p:nvSpPr>
          <p:cNvPr id="169" name="Google Shape;169;gdff8ecba92_1_4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Полностью выполнены задачи для MVP, </a:t>
            </a:r>
            <a:r>
              <a:rPr lang="ru"/>
              <a:t>реализованы</a:t>
            </a:r>
            <a:r>
              <a:rPr lang="ru"/>
              <a:t> все запланированные функции. 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i="1" lang="ru" u="sng"/>
              <a:t>Возможные изменения</a:t>
            </a:r>
            <a:r>
              <a:rPr i="1" lang="ru" u="sng"/>
              <a:t>:</a:t>
            </a:r>
            <a:endParaRPr i="1" u="sng"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-"/>
            </a:pPr>
            <a:r>
              <a:rPr lang="ru"/>
              <a:t>  Анализ погодных условий хранящихся в базе данных.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ru"/>
              <a:t>  Возможность прогнозирования погоды.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ru"/>
              <a:t>  Изменение внешнего вида продукта, общего дизайна.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/>
          <p:cNvSpPr txBox="1"/>
          <p:nvPr>
            <p:ph idx="1" type="body"/>
          </p:nvPr>
        </p:nvSpPr>
        <p:spPr>
          <a:xfrm>
            <a:off x="628650" y="2251894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4000"/>
              <a:t>Спасибо за внимание!</a:t>
            </a:r>
            <a:endParaRPr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ff8ecba92_1_0"/>
          <p:cNvSpPr txBox="1"/>
          <p:nvPr>
            <p:ph type="title"/>
          </p:nvPr>
        </p:nvSpPr>
        <p:spPr>
          <a:xfrm>
            <a:off x="697300" y="109223"/>
            <a:ext cx="6856500" cy="98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5"/>
                </a:solidFill>
              </a:rPr>
              <a:t>Участники команды АТ-02</a:t>
            </a:r>
            <a:endParaRPr sz="30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5"/>
                </a:solidFill>
              </a:rPr>
              <a:t>“BUTTONS”</a:t>
            </a:r>
            <a:endParaRPr sz="3000">
              <a:solidFill>
                <a:schemeClr val="accent5"/>
              </a:solidFill>
            </a:endParaRPr>
          </a:p>
        </p:txBody>
      </p:sp>
      <p:pic>
        <p:nvPicPr>
          <p:cNvPr id="85" name="Google Shape;85;gdff8ecba92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400" y="1218300"/>
            <a:ext cx="1487725" cy="198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gdff8ecba92_1_0"/>
          <p:cNvPicPr preferRelativeResize="0"/>
          <p:nvPr/>
        </p:nvPicPr>
        <p:blipFill rotWithShape="1">
          <a:blip r:embed="rId4">
            <a:alphaModFix/>
          </a:blip>
          <a:srcRect b="29974" l="14453" r="14453" t="6893"/>
          <a:stretch/>
        </p:blipFill>
        <p:spPr>
          <a:xfrm>
            <a:off x="1907950" y="1218325"/>
            <a:ext cx="1487724" cy="1982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gdff8ecba92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4550" y="1218294"/>
            <a:ext cx="1487725" cy="1982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gdff8ecba92_1_0"/>
          <p:cNvPicPr preferRelativeResize="0"/>
          <p:nvPr/>
        </p:nvPicPr>
        <p:blipFill rotWithShape="1">
          <a:blip r:embed="rId6">
            <a:alphaModFix/>
          </a:blip>
          <a:srcRect b="15860" l="15855" r="15862" t="15860"/>
          <a:stretch/>
        </p:blipFill>
        <p:spPr>
          <a:xfrm>
            <a:off x="7277242" y="1218327"/>
            <a:ext cx="1434659" cy="1982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gdff8ecba92_1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01150" y="1218325"/>
            <a:ext cx="1617225" cy="198217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gdff8ecba92_1_0"/>
          <p:cNvSpPr txBox="1"/>
          <p:nvPr/>
        </p:nvSpPr>
        <p:spPr>
          <a:xfrm>
            <a:off x="211388" y="3483025"/>
            <a:ext cx="1434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Максим Доброхотов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Teamlead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gdff8ecba92_1_0"/>
          <p:cNvSpPr txBox="1"/>
          <p:nvPr/>
        </p:nvSpPr>
        <p:spPr>
          <a:xfrm>
            <a:off x="1888475" y="3483025"/>
            <a:ext cx="1526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Игорь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Григорьев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Администратор 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gdff8ecba92_1_0"/>
          <p:cNvSpPr txBox="1"/>
          <p:nvPr/>
        </p:nvSpPr>
        <p:spPr>
          <a:xfrm>
            <a:off x="3657638" y="3483025"/>
            <a:ext cx="1526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Артем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Моисеев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Технический специалист 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gdff8ecba92_1_0"/>
          <p:cNvSpPr txBox="1"/>
          <p:nvPr/>
        </p:nvSpPr>
        <p:spPr>
          <a:xfrm>
            <a:off x="5513513" y="3483025"/>
            <a:ext cx="1434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Богдан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Бухольцев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Аналитик  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gdff8ecba92_1_0"/>
          <p:cNvSpPr txBox="1"/>
          <p:nvPr/>
        </p:nvSpPr>
        <p:spPr>
          <a:xfrm>
            <a:off x="7277275" y="3483025"/>
            <a:ext cx="1434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Данил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Бычков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Программист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/>
          <p:nvPr>
            <p:ph type="title"/>
          </p:nvPr>
        </p:nvSpPr>
        <p:spPr>
          <a:xfrm>
            <a:off x="628650" y="327656"/>
            <a:ext cx="6856367" cy="78056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9BFF"/>
              </a:buClr>
              <a:buSzPts val="3300"/>
              <a:buFont typeface="Roboto Black"/>
              <a:buNone/>
            </a:pPr>
            <a:r>
              <a:rPr lang="ru" sz="3000"/>
              <a:t>Идея проекта</a:t>
            </a:r>
            <a:endParaRPr sz="3000"/>
          </a:p>
        </p:txBody>
      </p:sp>
      <p:sp>
        <p:nvSpPr>
          <p:cNvPr id="100" name="Google Shape;100;p2"/>
          <p:cNvSpPr txBox="1"/>
          <p:nvPr>
            <p:ph idx="1" type="body"/>
          </p:nvPr>
        </p:nvSpPr>
        <p:spPr>
          <a:xfrm>
            <a:off x="628650" y="1499850"/>
            <a:ext cx="7886700" cy="2706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b="1" lang="ru" sz="3400"/>
              <a:t>Знать точные погодные данные в конкретной точке</a:t>
            </a:r>
            <a:endParaRPr b="1" sz="3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ff8ecba92_1_25"/>
          <p:cNvSpPr txBox="1"/>
          <p:nvPr>
            <p:ph type="title"/>
          </p:nvPr>
        </p:nvSpPr>
        <p:spPr>
          <a:xfrm>
            <a:off x="628650" y="327656"/>
            <a:ext cx="6856500" cy="780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Целевая аудитория</a:t>
            </a:r>
            <a:endParaRPr/>
          </a:p>
        </p:txBody>
      </p:sp>
      <p:sp>
        <p:nvSpPr>
          <p:cNvPr id="106" name="Google Shape;106;gdff8ecba92_1_25"/>
          <p:cNvSpPr txBox="1"/>
          <p:nvPr>
            <p:ph idx="1" type="body"/>
          </p:nvPr>
        </p:nvSpPr>
        <p:spPr>
          <a:xfrm>
            <a:off x="628650" y="1985950"/>
            <a:ext cx="7953000" cy="1744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Roboto Medium"/>
                <a:ea typeface="Roboto Medium"/>
                <a:cs typeface="Roboto Medium"/>
                <a:sym typeface="Roboto Medium"/>
              </a:rPr>
              <a:t>Профессионалы и любители сельского хозяйства (садоводы, рыбаки, охотники и т.д.), люди, зависимые от погоды по 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Roboto Medium"/>
                <a:ea typeface="Roboto Medium"/>
                <a:cs typeface="Roboto Medium"/>
                <a:sym typeface="Roboto Medium"/>
              </a:rPr>
              <a:t>состоянию здоровья, а также те, кому важна точность в определении погоды.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dff8ecba92_1_30"/>
          <p:cNvSpPr txBox="1"/>
          <p:nvPr>
            <p:ph type="title"/>
          </p:nvPr>
        </p:nvSpPr>
        <p:spPr>
          <a:xfrm>
            <a:off x="628650" y="327656"/>
            <a:ext cx="6856500" cy="780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Аналитика конкурентов</a:t>
            </a:r>
            <a:endParaRPr/>
          </a:p>
        </p:txBody>
      </p:sp>
      <p:pic>
        <p:nvPicPr>
          <p:cNvPr descr="Метеостанции с часами: купить в интернет магазине DNS. Метеостанции с  часами: цены, большой каталог, новинки - страница 1 из 3" id="112" name="Google Shape;112;gdff8ecba92_1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750" y="1957025"/>
            <a:ext cx="2423650" cy="2423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dff8ecba92_1_30"/>
          <p:cNvSpPr txBox="1"/>
          <p:nvPr/>
        </p:nvSpPr>
        <p:spPr>
          <a:xfrm>
            <a:off x="5528825" y="5462800"/>
            <a:ext cx="46218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gdff8ecba92_1_30"/>
          <p:cNvPicPr preferRelativeResize="0"/>
          <p:nvPr/>
        </p:nvPicPr>
        <p:blipFill rotWithShape="1">
          <a:blip r:embed="rId4">
            <a:alphaModFix/>
          </a:blip>
          <a:srcRect b="26925" l="0" r="50992" t="23822"/>
          <a:stretch/>
        </p:blipFill>
        <p:spPr>
          <a:xfrm>
            <a:off x="6078600" y="1950950"/>
            <a:ext cx="2423650" cy="2435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dff8ecba92_1_30"/>
          <p:cNvPicPr preferRelativeResize="0"/>
          <p:nvPr/>
        </p:nvPicPr>
        <p:blipFill rotWithShape="1">
          <a:blip r:embed="rId5">
            <a:alphaModFix/>
          </a:blip>
          <a:srcRect b="13588" l="23388" r="31968" t="26097"/>
          <a:stretch/>
        </p:blipFill>
        <p:spPr>
          <a:xfrm>
            <a:off x="3225675" y="1957025"/>
            <a:ext cx="2692658" cy="242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"/>
          <p:cNvSpPr txBox="1"/>
          <p:nvPr>
            <p:ph type="title"/>
          </p:nvPr>
        </p:nvSpPr>
        <p:spPr>
          <a:xfrm>
            <a:off x="628650" y="327656"/>
            <a:ext cx="68565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Предлагаемое решение</a:t>
            </a:r>
            <a:endParaRPr/>
          </a:p>
        </p:txBody>
      </p:sp>
      <p:pic>
        <p:nvPicPr>
          <p:cNvPr id="121" name="Google Shape;12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202" y="1955422"/>
            <a:ext cx="3280047" cy="2472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8750" y="2125160"/>
            <a:ext cx="1837667" cy="21334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5"/>
          <p:cNvCxnSpPr/>
          <p:nvPr/>
        </p:nvCxnSpPr>
        <p:spPr>
          <a:xfrm>
            <a:off x="3498614" y="3191922"/>
            <a:ext cx="1750800" cy="0"/>
          </a:xfrm>
          <a:prstGeom prst="straightConnector1">
            <a:avLst/>
          </a:prstGeom>
          <a:noFill/>
          <a:ln cap="flat" cmpd="sng" w="76200">
            <a:solidFill>
              <a:srgbClr val="1B9B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"/>
          <p:cNvSpPr txBox="1"/>
          <p:nvPr>
            <p:ph type="title"/>
          </p:nvPr>
        </p:nvSpPr>
        <p:spPr>
          <a:xfrm>
            <a:off x="628650" y="244581"/>
            <a:ext cx="68565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/>
              <a:t>Требования к MVP</a:t>
            </a:r>
            <a:endParaRPr/>
          </a:p>
        </p:txBody>
      </p:sp>
      <p:sp>
        <p:nvSpPr>
          <p:cNvPr id="129" name="Google Shape;129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 sz="1900"/>
              <a:t>Метеостанция должна:</a:t>
            </a:r>
            <a:endParaRPr sz="1900"/>
          </a:p>
          <a:p>
            <a:pPr indent="-3429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ru" sz="1800"/>
              <a:t>Измерять показания : температуры, влажности, давления.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 sz="1800"/>
              <a:t>Хранить данные о погоде за определенный промежуток времени.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 sz="1800"/>
              <a:t>Отправлять данные владельцу.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 sz="1800"/>
              <a:t>Представлять данные о погоде в виде графика за определенный промежуток времени.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"/>
          <p:cNvSpPr txBox="1"/>
          <p:nvPr>
            <p:ph type="title"/>
          </p:nvPr>
        </p:nvSpPr>
        <p:spPr>
          <a:xfrm>
            <a:off x="628650" y="327656"/>
            <a:ext cx="68565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/>
              <a:t>Технологический стек</a:t>
            </a:r>
            <a:endParaRPr/>
          </a:p>
        </p:txBody>
      </p:sp>
      <p:sp>
        <p:nvSpPr>
          <p:cNvPr id="135" name="Google Shape;135;p4"/>
          <p:cNvSpPr txBox="1"/>
          <p:nvPr>
            <p:ph idx="1" type="body"/>
          </p:nvPr>
        </p:nvSpPr>
        <p:spPr>
          <a:xfrm>
            <a:off x="628650" y="13775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/>
              <a:t>База: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/>
              <a:t>	</a:t>
            </a:r>
            <a:r>
              <a:rPr b="1" lang="ru" sz="2300">
                <a:solidFill>
                  <a:srgbClr val="FFFFFF"/>
                </a:solidFill>
              </a:rPr>
              <a:t>Raspberry Pi Zero W</a:t>
            </a:r>
            <a:endParaRPr b="1" sz="2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/>
              <a:t>Датчик: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ru"/>
              <a:t>	</a:t>
            </a:r>
            <a:r>
              <a:rPr b="1" lang="ru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BME280</a:t>
            </a:r>
            <a:endParaRPr b="1" sz="2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136" name="Google Shape;136;p4"/>
          <p:cNvPicPr preferRelativeResize="0"/>
          <p:nvPr/>
        </p:nvPicPr>
        <p:blipFill rotWithShape="1">
          <a:blip r:embed="rId3">
            <a:alphaModFix/>
          </a:blip>
          <a:srcRect b="0" l="21539" r="24394" t="0"/>
          <a:stretch/>
        </p:blipFill>
        <p:spPr>
          <a:xfrm>
            <a:off x="4769625" y="1377525"/>
            <a:ext cx="3745726" cy="3171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06233dfab_0_8"/>
          <p:cNvSpPr txBox="1"/>
          <p:nvPr>
            <p:ph type="title"/>
          </p:nvPr>
        </p:nvSpPr>
        <p:spPr>
          <a:xfrm>
            <a:off x="628650" y="327656"/>
            <a:ext cx="68565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"/>
              <a:t>Технологический стек</a:t>
            </a:r>
            <a:endParaRPr/>
          </a:p>
        </p:txBody>
      </p:sp>
      <p:sp>
        <p:nvSpPr>
          <p:cNvPr id="142" name="Google Shape;142;ge06233dfab_0_8"/>
          <p:cNvSpPr/>
          <p:nvPr/>
        </p:nvSpPr>
        <p:spPr>
          <a:xfrm>
            <a:off x="2511738" y="1788624"/>
            <a:ext cx="3647400" cy="11697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Получение данных с датчиков и запись их в базу данных.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e06233dfab_0_8"/>
          <p:cNvSpPr txBox="1"/>
          <p:nvPr/>
        </p:nvSpPr>
        <p:spPr>
          <a:xfrm>
            <a:off x="5467872" y="1434975"/>
            <a:ext cx="1115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ru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  <a:endParaRPr b="0" i="0" sz="1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ge06233dfab_0_8"/>
          <p:cNvSpPr/>
          <p:nvPr/>
        </p:nvSpPr>
        <p:spPr>
          <a:xfrm>
            <a:off x="2519213" y="3225141"/>
            <a:ext cx="3632100" cy="540900"/>
          </a:xfrm>
          <a:prstGeom prst="rect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База данных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e06233dfab_0_8"/>
          <p:cNvSpPr/>
          <p:nvPr/>
        </p:nvSpPr>
        <p:spPr>
          <a:xfrm>
            <a:off x="2530193" y="3992206"/>
            <a:ext cx="3610200" cy="594600"/>
          </a:xfrm>
          <a:prstGeom prst="rect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Телеграм бот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ge06233dfab_0_8"/>
          <p:cNvSpPr txBox="1"/>
          <p:nvPr/>
        </p:nvSpPr>
        <p:spPr>
          <a:xfrm>
            <a:off x="5529986" y="3665976"/>
            <a:ext cx="1115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ru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  <a:endParaRPr b="0" i="0" sz="1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ge06233dfab_0_8"/>
          <p:cNvSpPr txBox="1"/>
          <p:nvPr/>
        </p:nvSpPr>
        <p:spPr>
          <a:xfrm>
            <a:off x="5529969" y="2885724"/>
            <a:ext cx="14814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rrdtool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ge06233dfab_0_8"/>
          <p:cNvSpPr/>
          <p:nvPr/>
        </p:nvSpPr>
        <p:spPr>
          <a:xfrm>
            <a:off x="2829266" y="2822892"/>
            <a:ext cx="243900" cy="540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e06233dfab_0_8"/>
          <p:cNvSpPr/>
          <p:nvPr/>
        </p:nvSpPr>
        <p:spPr>
          <a:xfrm>
            <a:off x="2829266" y="3584859"/>
            <a:ext cx="243900" cy="5946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0x01010045BEE144D2FF06499D3CAE05154C00B6</vt:lpwstr>
  </property>
</Properties>
</file>